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534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5838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134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26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6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0702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655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099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217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613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065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D8774-AF18-4137-9553-9CD3F854D590}" type="datetimeFigureOut">
              <a:rPr lang="es-CO" smtClean="0"/>
              <a:t>10/09/2025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3A856-5302-4F96-91C0-A7DC5C3554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845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/>
          <p:cNvCxnSpPr/>
          <p:nvPr/>
        </p:nvCxnSpPr>
        <p:spPr>
          <a:xfrm>
            <a:off x="3766657" y="1711354"/>
            <a:ext cx="0" cy="4370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3766657" y="1694576"/>
            <a:ext cx="3842158" cy="16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H="1">
            <a:off x="7625593" y="1711354"/>
            <a:ext cx="4" cy="4311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3280096" y="1241571"/>
            <a:ext cx="16779" cy="4840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3280096" y="1241571"/>
            <a:ext cx="4815280" cy="8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095376" y="1241571"/>
            <a:ext cx="0" cy="4781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/>
          <p:cNvSpPr txBox="1"/>
          <p:nvPr/>
        </p:nvSpPr>
        <p:spPr>
          <a:xfrm>
            <a:off x="3563860" y="921959"/>
            <a:ext cx="906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50 cm</a:t>
            </a:r>
            <a:endParaRPr lang="es-CO" dirty="0"/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896" y="1290262"/>
            <a:ext cx="1238250" cy="1238250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347" y="1969208"/>
            <a:ext cx="1237595" cy="1237595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583" y="3896686"/>
            <a:ext cx="1237595" cy="1237595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581" y="4571727"/>
            <a:ext cx="1237595" cy="1237595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7325777" y="1350411"/>
            <a:ext cx="1237595" cy="1237595"/>
          </a:xfrm>
          <a:prstGeom prst="rect">
            <a:avLst/>
          </a:prstGeom>
        </p:spPr>
      </p:pic>
      <p:pic>
        <p:nvPicPr>
          <p:cNvPr id="39" name="Imagen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7308541" y="2000882"/>
            <a:ext cx="1237595" cy="1237595"/>
          </a:xfrm>
          <a:prstGeom prst="rect">
            <a:avLst/>
          </a:prstGeom>
        </p:spPr>
      </p:pic>
      <p:pic>
        <p:nvPicPr>
          <p:cNvPr id="40" name="Imagen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7325775" y="4570842"/>
            <a:ext cx="1237595" cy="1237595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7325777" y="3896685"/>
            <a:ext cx="1237595" cy="1237595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 rotWithShape="1">
          <a:blip r:embed="rId4"/>
          <a:srcRect t="18805" b="39237"/>
          <a:stretch/>
        </p:blipFill>
        <p:spPr>
          <a:xfrm>
            <a:off x="4956277" y="211652"/>
            <a:ext cx="1462918" cy="807611"/>
          </a:xfrm>
          <a:prstGeom prst="rect">
            <a:avLst/>
          </a:prstGeom>
        </p:spPr>
      </p:pic>
      <p:cxnSp>
        <p:nvCxnSpPr>
          <p:cNvPr id="44" name="Conector recto 43"/>
          <p:cNvCxnSpPr/>
          <p:nvPr/>
        </p:nvCxnSpPr>
        <p:spPr>
          <a:xfrm flipH="1">
            <a:off x="5518493" y="915787"/>
            <a:ext cx="2" cy="32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5855516" y="915787"/>
            <a:ext cx="8389" cy="32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uadroTexto 49"/>
          <p:cNvSpPr txBox="1"/>
          <p:nvPr/>
        </p:nvSpPr>
        <p:spPr>
          <a:xfrm rot="16200000">
            <a:off x="2576142" y="3782505"/>
            <a:ext cx="1021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2m</a:t>
            </a:r>
            <a:endParaRPr lang="es-CO" dirty="0"/>
          </a:p>
        </p:txBody>
      </p:sp>
      <p:sp>
        <p:nvSpPr>
          <p:cNvPr id="52" name="Rectángulo 51"/>
          <p:cNvSpPr/>
          <p:nvPr/>
        </p:nvSpPr>
        <p:spPr>
          <a:xfrm>
            <a:off x="7604619" y="3301895"/>
            <a:ext cx="528506" cy="30875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3" name="Rectángulo 52"/>
          <p:cNvSpPr/>
          <p:nvPr/>
        </p:nvSpPr>
        <p:spPr>
          <a:xfrm>
            <a:off x="7801761" y="3412649"/>
            <a:ext cx="125577" cy="110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4" name="Imagen 5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4619" y="5472971"/>
            <a:ext cx="542591" cy="317019"/>
          </a:xfrm>
          <a:prstGeom prst="rect">
            <a:avLst/>
          </a:prstGeom>
        </p:spPr>
      </p:pic>
      <p:pic>
        <p:nvPicPr>
          <p:cNvPr id="55" name="Imagen 5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3530" y="5570514"/>
            <a:ext cx="134124" cy="121931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1708" y="3338601"/>
            <a:ext cx="542591" cy="317019"/>
          </a:xfrm>
          <a:prstGeom prst="rect">
            <a:avLst/>
          </a:prstGeom>
        </p:spPr>
      </p:pic>
      <p:pic>
        <p:nvPicPr>
          <p:cNvPr id="56" name="Imagen 5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7872" y="3436146"/>
            <a:ext cx="134124" cy="121931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5038" y="5492203"/>
            <a:ext cx="542591" cy="317019"/>
          </a:xfrm>
          <a:prstGeom prst="rect">
            <a:avLst/>
          </a:prstGeom>
        </p:spPr>
      </p:pic>
      <p:pic>
        <p:nvPicPr>
          <p:cNvPr id="59" name="Imagen 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8168" y="5589746"/>
            <a:ext cx="134124" cy="121931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52317" y="3405082"/>
            <a:ext cx="493819" cy="1072989"/>
          </a:xfrm>
          <a:prstGeom prst="rect">
            <a:avLst/>
          </a:prstGeom>
        </p:spPr>
      </p:pic>
      <p:pic>
        <p:nvPicPr>
          <p:cNvPr id="61" name="Imagen 6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55382" y="926986"/>
            <a:ext cx="957155" cy="493819"/>
          </a:xfrm>
          <a:prstGeom prst="rect">
            <a:avLst/>
          </a:prstGeom>
        </p:spPr>
      </p:pic>
      <p:cxnSp>
        <p:nvCxnSpPr>
          <p:cNvPr id="63" name="Conector recto 62"/>
          <p:cNvCxnSpPr/>
          <p:nvPr/>
        </p:nvCxnSpPr>
        <p:spPr>
          <a:xfrm>
            <a:off x="458138" y="151002"/>
            <a:ext cx="95535" cy="6291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 flipV="1">
            <a:off x="595618" y="6442745"/>
            <a:ext cx="11058877" cy="16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 flipV="1">
            <a:off x="11635531" y="151002"/>
            <a:ext cx="1728" cy="6275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>
            <a:off x="458138" y="151002"/>
            <a:ext cx="11179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/>
          <p:cNvSpPr txBox="1"/>
          <p:nvPr/>
        </p:nvSpPr>
        <p:spPr>
          <a:xfrm rot="5400000">
            <a:off x="526262" y="3227983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3m </a:t>
            </a:r>
            <a:endParaRPr lang="es-CO" dirty="0"/>
          </a:p>
        </p:txBody>
      </p:sp>
      <p:pic>
        <p:nvPicPr>
          <p:cNvPr id="74" name="Imagen 7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11027758" y="3218054"/>
            <a:ext cx="640135" cy="499915"/>
          </a:xfrm>
          <a:prstGeom prst="rect">
            <a:avLst/>
          </a:prstGeom>
        </p:spPr>
      </p:pic>
      <p:pic>
        <p:nvPicPr>
          <p:cNvPr id="75" name="Imagen 7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62405" y="6060816"/>
            <a:ext cx="640135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6614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ESTUDIANTE</dc:creator>
  <cp:lastModifiedBy>ESTUDIANTE</cp:lastModifiedBy>
  <cp:revision>3</cp:revision>
  <dcterms:created xsi:type="dcterms:W3CDTF">2025-09-10T19:58:16Z</dcterms:created>
  <dcterms:modified xsi:type="dcterms:W3CDTF">2025-09-10T20:17:22Z</dcterms:modified>
</cp:coreProperties>
</file>